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65" r:id="rId4"/>
    <p:sldId id="264" r:id="rId5"/>
    <p:sldId id="266" r:id="rId6"/>
    <p:sldId id="268" r:id="rId7"/>
    <p:sldId id="269" r:id="rId8"/>
    <p:sldId id="270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-61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yal salve" userId="0cfdfa33871bd17e" providerId="LiveId" clId="{0242AE9B-2E20-4D49-B7C1-3AD28CD549C0}"/>
    <pc:docChg chg="custSel addSld modSld">
      <pc:chgData name="Payal salve" userId="0cfdfa33871bd17e" providerId="LiveId" clId="{0242AE9B-2E20-4D49-B7C1-3AD28CD549C0}" dt="2023-10-02T13:53:43.981" v="44" actId="207"/>
      <pc:docMkLst>
        <pc:docMk/>
      </pc:docMkLst>
      <pc:sldChg chg="modSp mod">
        <pc:chgData name="Payal salve" userId="0cfdfa33871bd17e" providerId="LiveId" clId="{0242AE9B-2E20-4D49-B7C1-3AD28CD549C0}" dt="2023-10-02T13:53:36.317" v="43" actId="207"/>
        <pc:sldMkLst>
          <pc:docMk/>
          <pc:sldMk cId="1916563361" sldId="258"/>
        </pc:sldMkLst>
        <pc:spChg chg="mod">
          <ac:chgData name="Payal salve" userId="0cfdfa33871bd17e" providerId="LiveId" clId="{0242AE9B-2E20-4D49-B7C1-3AD28CD549C0}" dt="2023-10-02T13:53:36.317" v="43" actId="207"/>
          <ac:spMkLst>
            <pc:docMk/>
            <pc:sldMk cId="1916563361" sldId="258"/>
            <ac:spMk id="3" creationId="{E90760F5-6BF0-D42F-486C-A80F20AE43D3}"/>
          </ac:spMkLst>
        </pc:spChg>
      </pc:sldChg>
      <pc:sldChg chg="modSp mod">
        <pc:chgData name="Payal salve" userId="0cfdfa33871bd17e" providerId="LiveId" clId="{0242AE9B-2E20-4D49-B7C1-3AD28CD549C0}" dt="2023-10-02T13:53:43.981" v="44" actId="207"/>
        <pc:sldMkLst>
          <pc:docMk/>
          <pc:sldMk cId="3213185376" sldId="259"/>
        </pc:sldMkLst>
        <pc:spChg chg="mod">
          <ac:chgData name="Payal salve" userId="0cfdfa33871bd17e" providerId="LiveId" clId="{0242AE9B-2E20-4D49-B7C1-3AD28CD549C0}" dt="2023-10-02T13:53:43.981" v="44" actId="207"/>
          <ac:spMkLst>
            <pc:docMk/>
            <pc:sldMk cId="3213185376" sldId="259"/>
            <ac:spMk id="3" creationId="{F49648F0-4186-D5D2-4B3F-1CF7669BBA1D}"/>
          </ac:spMkLst>
        </pc:spChg>
      </pc:sldChg>
      <pc:sldChg chg="addSp delSp modSp mod">
        <pc:chgData name="Payal salve" userId="0cfdfa33871bd17e" providerId="LiveId" clId="{0242AE9B-2E20-4D49-B7C1-3AD28CD549C0}" dt="2023-10-02T13:51:25.302" v="15" actId="1076"/>
        <pc:sldMkLst>
          <pc:docMk/>
          <pc:sldMk cId="3111098073" sldId="261"/>
        </pc:sldMkLst>
        <pc:graphicFrameChg chg="add del mod modGraphic">
          <ac:chgData name="Payal salve" userId="0cfdfa33871bd17e" providerId="LiveId" clId="{0242AE9B-2E20-4D49-B7C1-3AD28CD549C0}" dt="2023-10-02T13:51:00.216" v="8" actId="21"/>
          <ac:graphicFrameMkLst>
            <pc:docMk/>
            <pc:sldMk cId="3111098073" sldId="261"/>
            <ac:graphicFrameMk id="6" creationId="{93222F2D-A702-87A5-55CE-5BD3A268AA26}"/>
          </ac:graphicFrameMkLst>
        </pc:graphicFrameChg>
        <pc:graphicFrameChg chg="add mod modGraphic">
          <ac:chgData name="Payal salve" userId="0cfdfa33871bd17e" providerId="LiveId" clId="{0242AE9B-2E20-4D49-B7C1-3AD28CD549C0}" dt="2023-10-02T13:51:20.420" v="14"/>
          <ac:graphicFrameMkLst>
            <pc:docMk/>
            <pc:sldMk cId="3111098073" sldId="261"/>
            <ac:graphicFrameMk id="7" creationId="{1C585891-8EB5-DF9F-2337-90A222ED05D6}"/>
          </ac:graphicFrameMkLst>
        </pc:graphicFrameChg>
        <pc:picChg chg="mod">
          <ac:chgData name="Payal salve" userId="0cfdfa33871bd17e" providerId="LiveId" clId="{0242AE9B-2E20-4D49-B7C1-3AD28CD549C0}" dt="2023-10-02T13:51:25.302" v="15" actId="1076"/>
          <ac:picMkLst>
            <pc:docMk/>
            <pc:sldMk cId="3111098073" sldId="261"/>
            <ac:picMk id="5" creationId="{3F7A90C5-EE42-68AA-ACFF-B94A829CE85D}"/>
          </ac:picMkLst>
        </pc:picChg>
      </pc:sldChg>
      <pc:sldChg chg="addSp delSp modSp new mod">
        <pc:chgData name="Payal salve" userId="0cfdfa33871bd17e" providerId="LiveId" clId="{0242AE9B-2E20-4D49-B7C1-3AD28CD549C0}" dt="2023-10-02T13:52:59.665" v="41"/>
        <pc:sldMkLst>
          <pc:docMk/>
          <pc:sldMk cId="44647318" sldId="262"/>
        </pc:sldMkLst>
        <pc:spChg chg="mod">
          <ac:chgData name="Payal salve" userId="0cfdfa33871bd17e" providerId="LiveId" clId="{0242AE9B-2E20-4D49-B7C1-3AD28CD549C0}" dt="2023-10-02T13:52:12.186" v="31" actId="20577"/>
          <ac:spMkLst>
            <pc:docMk/>
            <pc:sldMk cId="44647318" sldId="262"/>
            <ac:spMk id="2" creationId="{5B7AD4FC-812A-703C-C961-7B4B2BBC626E}"/>
          </ac:spMkLst>
        </pc:spChg>
        <pc:spChg chg="del">
          <ac:chgData name="Payal salve" userId="0cfdfa33871bd17e" providerId="LiveId" clId="{0242AE9B-2E20-4D49-B7C1-3AD28CD549C0}" dt="2023-10-02T13:52:21.432" v="32"/>
          <ac:spMkLst>
            <pc:docMk/>
            <pc:sldMk cId="44647318" sldId="262"/>
            <ac:spMk id="3" creationId="{4798000A-5341-31EE-06B7-D85F0B71308B}"/>
          </ac:spMkLst>
        </pc:spChg>
        <pc:spChg chg="add mod">
          <ac:chgData name="Payal salve" userId="0cfdfa33871bd17e" providerId="LiveId" clId="{0242AE9B-2E20-4D49-B7C1-3AD28CD549C0}" dt="2023-10-02T13:52:02.640" v="28" actId="17032"/>
          <ac:spMkLst>
            <pc:docMk/>
            <pc:sldMk cId="44647318" sldId="262"/>
            <ac:spMk id="4" creationId="{A5F5115E-F9D2-A154-B678-3662FCB12102}"/>
          </ac:spMkLst>
        </pc:spChg>
        <pc:graphicFrameChg chg="add mod modGraphic">
          <ac:chgData name="Payal salve" userId="0cfdfa33871bd17e" providerId="LiveId" clId="{0242AE9B-2E20-4D49-B7C1-3AD28CD549C0}" dt="2023-10-02T13:52:59.665" v="41"/>
          <ac:graphicFrameMkLst>
            <pc:docMk/>
            <pc:sldMk cId="44647318" sldId="262"/>
            <ac:graphicFrameMk id="6" creationId="{04190756-913A-22AB-292D-C5CECB4A81BD}"/>
          </ac:graphicFrameMkLst>
        </pc:graphicFrameChg>
        <pc:picChg chg="add mod">
          <ac:chgData name="Payal salve" userId="0cfdfa33871bd17e" providerId="LiveId" clId="{0242AE9B-2E20-4D49-B7C1-3AD28CD549C0}" dt="2023-10-02T13:52:28.949" v="35" actId="1076"/>
          <ac:picMkLst>
            <pc:docMk/>
            <pc:sldMk cId="44647318" sldId="262"/>
            <ac:picMk id="5" creationId="{B3825156-F87C-4700-0779-4A157EF653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="" xmlns:a16="http://schemas.microsoft.com/office/drawing/2014/main" id="{F51FEA09-E4BD-0741-D624-EED4A231C599}"/>
              </a:ext>
            </a:extLst>
          </p:cNvPr>
          <p:cNvSpPr/>
          <p:nvPr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="" xmlns:a16="http://schemas.microsoft.com/office/drawing/2014/main" id="{B707B5BA-AB15-D1EF-EBC5-F38FCE20FC52}"/>
              </a:ext>
            </a:extLst>
          </p:cNvPr>
          <p:cNvSpPr/>
          <p:nvPr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21AF73CC-B23B-6DCD-7E3E-8213485DF9B7}"/>
              </a:ext>
            </a:extLst>
          </p:cNvPr>
          <p:cNvCxnSpPr>
            <a:cxnSpLocks/>
          </p:cNvCxnSpPr>
          <p:nvPr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="" xmlns:a16="http://schemas.microsoft.com/office/drawing/2014/main" id="{0319ECD0-7050-C18F-AC35-7F8DFA288A58}"/>
              </a:ext>
            </a:extLst>
          </p:cNvPr>
          <p:cNvSpPr/>
          <p:nvPr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="" xmlns:a16="http://schemas.microsoft.com/office/drawing/2014/main" id="{332954FC-1C1B-B277-413F-3CBA66FD1EAD}"/>
              </a:ext>
            </a:extLst>
          </p:cNvPr>
          <p:cNvSpPr/>
          <p:nvPr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9AD65933-4DAE-2A46-C7F9-2A20CB244088}"/>
              </a:ext>
            </a:extLst>
          </p:cNvPr>
          <p:cNvSpPr/>
          <p:nvPr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="" xmlns:a16="http://schemas.microsoft.com/office/drawing/2014/main" id="{078C0FDD-401B-0E80-5823-215C99BAE6B2}"/>
              </a:ext>
            </a:extLst>
          </p:cNvPr>
          <p:cNvSpPr/>
          <p:nvPr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1658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C4226C42-B02E-1D4B-77B4-BF0257C6041E}"/>
              </a:ext>
            </a:extLst>
          </p:cNvPr>
          <p:cNvSpPr/>
          <p:nvPr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260C6EA0-9137-97A8-7C78-0FCD8675F1B0}"/>
              </a:ext>
            </a:extLst>
          </p:cNvPr>
          <p:cNvSpPr/>
          <p:nvPr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="" xmlns:a16="http://schemas.microsoft.com/office/drawing/2014/main" id="{2698A246-2716-9361-4EDE-2498058A4C3A}"/>
              </a:ext>
            </a:extLst>
          </p:cNvPr>
          <p:cNvSpPr/>
          <p:nvPr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9A7DD52-C2B0-2B91-92C0-905899BB578D}"/>
              </a:ext>
            </a:extLst>
          </p:cNvPr>
          <p:cNvSpPr/>
          <p:nvPr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="" xmlns:a16="http://schemas.microsoft.com/office/drawing/2014/main" id="{73541AB3-4000-4259-4112-06DA0F0728A5}"/>
              </a:ext>
            </a:extLst>
          </p:cNvPr>
          <p:cNvSpPr/>
          <p:nvPr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DC963910-7C6F-7474-84FF-C53D235027B8}"/>
              </a:ext>
            </a:extLst>
          </p:cNvPr>
          <p:cNvCxnSpPr>
            <a:cxnSpLocks/>
          </p:cNvCxnSpPr>
          <p:nvPr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=""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2744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1740CAD-6CDA-9014-8875-BCECEECE0522}"/>
              </a:ext>
            </a:extLst>
          </p:cNvPr>
          <p:cNvSpPr/>
          <p:nvPr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16E536D1-EF07-9062-CA32-986876ED933F}"/>
              </a:ext>
            </a:extLst>
          </p:cNvPr>
          <p:cNvSpPr/>
          <p:nvPr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5D09D35C-DD66-8B6A-98FE-003262BBE72D}"/>
              </a:ext>
            </a:extLst>
          </p:cNvPr>
          <p:cNvSpPr/>
          <p:nvPr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F0E263D2-96A8-9EB3-2175-1DB2FD5CB609}"/>
              </a:ext>
            </a:extLst>
          </p:cNvPr>
          <p:cNvSpPr/>
          <p:nvPr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=""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=""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=""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=""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=""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=""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=""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=""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=""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=""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3355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="" xmlns:a16="http://schemas.microsoft.com/office/drawing/2014/main" id="{3CF1AC86-4E83-EED8-9FB5-635710111D45}"/>
              </a:ext>
            </a:extLst>
          </p:cNvPr>
          <p:cNvSpPr/>
          <p:nvPr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803E890B-5D84-F4A6-E963-051A1C52577D}"/>
              </a:ext>
            </a:extLst>
          </p:cNvPr>
          <p:cNvSpPr/>
          <p:nvPr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CA321B0B-6EF1-E460-8E13-3BBE774FA148}"/>
              </a:ext>
            </a:extLst>
          </p:cNvPr>
          <p:cNvSpPr/>
          <p:nvPr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898AB146-30D1-CD59-5D88-5097CF8561D1}"/>
              </a:ext>
            </a:extLst>
          </p:cNvPr>
          <p:cNvSpPr/>
          <p:nvPr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4FE52614-CC2D-3550-FDBA-9D7D76ED0F72}"/>
              </a:ext>
            </a:extLst>
          </p:cNvPr>
          <p:cNvSpPr/>
          <p:nvPr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D19BEA3C-B965-CC70-315C-7C531CD7AA4A}"/>
              </a:ext>
            </a:extLst>
          </p:cNvPr>
          <p:cNvSpPr/>
          <p:nvPr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DBCCE6E9-C40E-A684-457C-F08C974BD59F}"/>
              </a:ext>
            </a:extLst>
          </p:cNvPr>
          <p:cNvSpPr/>
          <p:nvPr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E9B5F0D0-ABA3-5B0F-77C9-C5B64A613F84}"/>
              </a:ext>
            </a:extLst>
          </p:cNvPr>
          <p:cNvSpPr/>
          <p:nvPr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=""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=""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=""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=""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=""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=""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=""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=""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=""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=""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=""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=""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=""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=""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=""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=""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=""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=""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=""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=""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=""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=""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390686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FF4F2FF2-B2D0-EAB9-0059-1E59CFF27936}"/>
              </a:ext>
            </a:extLst>
          </p:cNvPr>
          <p:cNvSpPr/>
          <p:nvPr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8B193F7C-DAB3-79A0-9B6F-012F23BAF8BD}"/>
              </a:ext>
            </a:extLst>
          </p:cNvPr>
          <p:cNvSpPr/>
          <p:nvPr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D9D045F5-266F-9ADF-9692-2DA7DB16DFFE}"/>
              </a:ext>
            </a:extLst>
          </p:cNvPr>
          <p:cNvSpPr/>
          <p:nvPr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2A494E50-F563-24E6-92E6-F9E55D1F3D50}"/>
              </a:ext>
            </a:extLst>
          </p:cNvPr>
          <p:cNvSpPr/>
          <p:nvPr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="" xmlns:a16="http://schemas.microsoft.com/office/drawing/2014/main" id="{D9024B22-C102-71C1-8593-95259EC18972}"/>
              </a:ext>
            </a:extLst>
          </p:cNvPr>
          <p:cNvSpPr/>
          <p:nvPr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93303B57-FF55-B795-FAE7-5EF26BFCBEF3}"/>
              </a:ext>
            </a:extLst>
          </p:cNvPr>
          <p:cNvCxnSpPr>
            <a:cxnSpLocks/>
          </p:cNvCxnSpPr>
          <p:nvPr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8A78F28F-70CE-7FE2-ACE1-FA2D7C1CE590}"/>
              </a:ext>
            </a:extLst>
          </p:cNvPr>
          <p:cNvSpPr/>
          <p:nvPr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294AB31D-FEF2-F3B0-D726-81CE48F895EA}"/>
              </a:ext>
            </a:extLst>
          </p:cNvPr>
          <p:cNvSpPr/>
          <p:nvPr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3246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="" xmlns:a16="http://schemas.microsoft.com/office/drawing/2014/main" id="{907BDD9A-3C2A-A21B-A425-1BB45BF5C103}"/>
              </a:ext>
            </a:extLst>
          </p:cNvPr>
          <p:cNvSpPr/>
          <p:nvPr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="" xmlns:a16="http://schemas.microsoft.com/office/drawing/2014/main" id="{989D7F61-B47A-97D5-F725-EC5EFE81187A}"/>
              </a:ext>
            </a:extLst>
          </p:cNvPr>
          <p:cNvSpPr/>
          <p:nvPr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="" xmlns:a16="http://schemas.microsoft.com/office/drawing/2014/main" id="{A70008D0-0FB3-5B8D-3060-6EDD9E247095}"/>
              </a:ext>
            </a:extLst>
          </p:cNvPr>
          <p:cNvSpPr/>
          <p:nvPr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4CA6FFAC-0E5C-DA2F-C0F9-D5602F928AEC}"/>
              </a:ext>
            </a:extLst>
          </p:cNvPr>
          <p:cNvCxnSpPr>
            <a:cxnSpLocks/>
          </p:cNvCxnSpPr>
          <p:nvPr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60503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35318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23715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73016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85415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672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="" xmlns:a16="http://schemas.microsoft.com/office/drawing/2014/main" id="{079F0D65-9DED-1DC3-6E6D-E4AD5252A007}"/>
              </a:ext>
            </a:extLst>
          </p:cNvPr>
          <p:cNvSpPr/>
          <p:nvPr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="" xmlns:a16="http://schemas.microsoft.com/office/drawing/2014/main" id="{9C605622-8F1F-632F-D5C0-1F2E7875EBA1}"/>
              </a:ext>
            </a:extLst>
          </p:cNvPr>
          <p:cNvSpPr/>
          <p:nvPr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="" xmlns:a16="http://schemas.microsoft.com/office/drawing/2014/main" id="{919AB4B2-2D3A-FCB5-0314-CC465BCC0E5D}"/>
              </a:ext>
            </a:extLst>
          </p:cNvPr>
          <p:cNvSpPr/>
          <p:nvPr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7695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9BE68DE5-FB8F-C713-B589-69851789C6C5}"/>
              </a:ext>
            </a:extLst>
          </p:cNvPr>
          <p:cNvSpPr/>
          <p:nvPr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76B337A9-EA8E-4E30-3CF4-C681F9705934}"/>
              </a:ext>
            </a:extLst>
          </p:cNvPr>
          <p:cNvSpPr/>
          <p:nvPr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3385D1DB-F6B1-8F65-1FDB-5CDD731A6DFC}"/>
              </a:ext>
            </a:extLst>
          </p:cNvPr>
          <p:cNvSpPr/>
          <p:nvPr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="" xmlns:a16="http://schemas.microsoft.com/office/drawing/2014/main" id="{BAC99002-32F5-F4C1-2519-F23274B0580C}"/>
              </a:ext>
            </a:extLst>
          </p:cNvPr>
          <p:cNvSpPr/>
          <p:nvPr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DF239B3-DB66-3CD4-1BFE-4EBA82BC4A44}"/>
              </a:ext>
            </a:extLst>
          </p:cNvPr>
          <p:cNvSpPr/>
          <p:nvPr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93303B57-FF55-B795-FAE7-5EF26BFCBEF3}"/>
              </a:ext>
            </a:extLst>
          </p:cNvPr>
          <p:cNvCxnSpPr>
            <a:cxnSpLocks/>
          </p:cNvCxnSpPr>
          <p:nvPr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3963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="" xmlns:a16="http://schemas.microsoft.com/office/drawing/2014/main" id="{F1F20C20-DE23-6FE7-74A0-517218ACED7A}"/>
              </a:ext>
            </a:extLst>
          </p:cNvPr>
          <p:cNvSpPr/>
          <p:nvPr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="" xmlns:a16="http://schemas.microsoft.com/office/drawing/2014/main" id="{98E2EA35-4179-2438-E1D1-02EFA8830FF9}"/>
              </a:ext>
            </a:extLst>
          </p:cNvPr>
          <p:cNvSpPr/>
          <p:nvPr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A7C0B16B-87E9-E92C-62F3-D1844BEE5B2D}"/>
              </a:ext>
            </a:extLst>
          </p:cNvPr>
          <p:cNvSpPr/>
          <p:nvPr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="" xmlns:a16="http://schemas.microsoft.com/office/drawing/2014/main" id="{51F4118C-3B46-F20B-EF12-E16F7513844C}"/>
              </a:ext>
            </a:extLst>
          </p:cNvPr>
          <p:cNvSpPr/>
          <p:nvPr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CD0F8AA9-2207-2D4C-C2E0-FEF14E2D9ACF}"/>
              </a:ext>
            </a:extLst>
          </p:cNvPr>
          <p:cNvCxnSpPr>
            <a:cxnSpLocks/>
          </p:cNvCxnSpPr>
          <p:nvPr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36074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9121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="" xmlns:a16="http://schemas.microsoft.com/office/drawing/2014/main" id="{77AD3460-2264-3A46-993B-9F2AACED0504}"/>
              </a:ext>
            </a:extLst>
          </p:cNvPr>
          <p:cNvSpPr/>
          <p:nvPr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="" xmlns:a16="http://schemas.microsoft.com/office/drawing/2014/main" id="{BBBF3E9C-CCEA-98FA-7F69-55AF07558021}"/>
              </a:ext>
            </a:extLst>
          </p:cNvPr>
          <p:cNvSpPr/>
          <p:nvPr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="" xmlns:a16="http://schemas.microsoft.com/office/drawing/2014/main" id="{4F937A84-95EC-EB44-470A-C82AD8E99897}"/>
              </a:ext>
            </a:extLst>
          </p:cNvPr>
          <p:cNvSpPr/>
          <p:nvPr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="" xmlns:a16="http://schemas.microsoft.com/office/drawing/2014/main" id="{A9BF091C-5F88-B50F-03BB-284950253993}"/>
              </a:ext>
            </a:extLst>
          </p:cNvPr>
          <p:cNvSpPr/>
          <p:nvPr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="" xmlns:a16="http://schemas.microsoft.com/office/drawing/2014/main" id="{3FF8B459-35F5-072D-56FA-415EEABE6DC2}"/>
              </a:ext>
            </a:extLst>
          </p:cNvPr>
          <p:cNvSpPr/>
          <p:nvPr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="" xmlns:a16="http://schemas.microsoft.com/office/drawing/2014/main" id="{73867BC1-390E-647F-B33F-8622748E6530}"/>
              </a:ext>
            </a:extLst>
          </p:cNvPr>
          <p:cNvSpPr/>
          <p:nvPr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="" xmlns:a16="http://schemas.microsoft.com/office/drawing/2014/main" id="{FA6C5756-59FF-66C3-2611-3D7AB2049ABE}"/>
              </a:ext>
            </a:extLst>
          </p:cNvPr>
          <p:cNvSpPr/>
          <p:nvPr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="" xmlns:a16="http://schemas.microsoft.com/office/drawing/2014/main" id="{EF6D3160-DA6D-8CDA-3A13-8A43EC05449D}"/>
              </a:ext>
            </a:extLst>
          </p:cNvPr>
          <p:cNvSpPr/>
          <p:nvPr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2894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=""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=""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01289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2C883D99-31C6-D5A2-D86A-FC9440CEA769}"/>
              </a:ext>
            </a:extLst>
          </p:cNvPr>
          <p:cNvCxnSpPr>
            <a:cxnSpLocks/>
          </p:cNvCxnSpPr>
          <p:nvPr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238AB5A6-6184-8A00-738A-9F575C1472CC}"/>
              </a:ext>
            </a:extLst>
          </p:cNvPr>
          <p:cNvCxnSpPr>
            <a:cxnSpLocks/>
          </p:cNvCxnSpPr>
          <p:nvPr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0BFB726-8911-1D40-8CAD-0678A3988661}"/>
              </a:ext>
            </a:extLst>
          </p:cNvPr>
          <p:cNvCxnSpPr>
            <a:cxnSpLocks/>
          </p:cNvCxnSpPr>
          <p:nvPr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3A06BA5D-5C40-149B-0AE7-118CF43109F3}"/>
              </a:ext>
            </a:extLst>
          </p:cNvPr>
          <p:cNvCxnSpPr>
            <a:cxnSpLocks/>
          </p:cNvCxnSpPr>
          <p:nvPr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="" xmlns:a16="http://schemas.microsoft.com/office/drawing/2014/main" id="{0E1F9F84-FEDF-EE4B-151E-0BA753B313F2}"/>
              </a:ext>
            </a:extLst>
          </p:cNvPr>
          <p:cNvSpPr/>
          <p:nvPr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B5D1979A-4075-FDBC-DC21-B473A894753D}"/>
              </a:ext>
            </a:extLst>
          </p:cNvPr>
          <p:cNvSpPr/>
          <p:nvPr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4253DC90-8B68-11F4-262C-EF788CC251ED}"/>
              </a:ext>
            </a:extLst>
          </p:cNvPr>
          <p:cNvSpPr/>
          <p:nvPr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CEBAA34-A280-D694-891B-142A8D7FA33C}"/>
              </a:ext>
            </a:extLst>
          </p:cNvPr>
          <p:cNvSpPr/>
          <p:nvPr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DEC576C9-CAB6-8D5D-5976-B4CC1FB6B5C0}"/>
              </a:ext>
            </a:extLst>
          </p:cNvPr>
          <p:cNvSpPr/>
          <p:nvPr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0B3AAAB5-1B7C-5567-E7F2-E97DCAFEA821}"/>
              </a:ext>
            </a:extLst>
          </p:cNvPr>
          <p:cNvSpPr/>
          <p:nvPr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6E861CF-DCF3-E6B9-1438-583DC69FFA06}"/>
              </a:ext>
            </a:extLst>
          </p:cNvPr>
          <p:cNvSpPr/>
          <p:nvPr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0F4D24E5-CE49-C81C-1933-88384A77E742}"/>
              </a:ext>
            </a:extLst>
          </p:cNvPr>
          <p:cNvSpPr/>
          <p:nvPr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0F1CA68B-CB89-15A1-13F9-3DD65297D0BD}"/>
              </a:ext>
            </a:extLst>
          </p:cNvPr>
          <p:cNvSpPr/>
          <p:nvPr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3AD773FD-C1E4-FDB0-FDF1-0925375BE2A5}"/>
              </a:ext>
            </a:extLst>
          </p:cNvPr>
          <p:cNvSpPr/>
          <p:nvPr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=""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=""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=""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=""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=""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=""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=""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=""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=""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=""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=""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=""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=""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=""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=""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73259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="" xmlns:a16="http://schemas.microsoft.com/office/drawing/2014/main" id="{89A27E14-C943-C294-334B-4D6A7500F3B5}"/>
              </a:ext>
            </a:extLst>
          </p:cNvPr>
          <p:cNvSpPr/>
          <p:nvPr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="" xmlns:a16="http://schemas.microsoft.com/office/drawing/2014/main" id="{BE5C5BCA-F960-4024-7215-2D2EFD0FEBF3}"/>
              </a:ext>
            </a:extLst>
          </p:cNvPr>
          <p:cNvSpPr/>
          <p:nvPr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="" xmlns:a16="http://schemas.microsoft.com/office/drawing/2014/main" id="{6F62D03F-D065-13FE-5D30-58C2523BD14D}"/>
              </a:ext>
            </a:extLst>
          </p:cNvPr>
          <p:cNvSpPr/>
          <p:nvPr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4520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927F5413-E352-4844-8878-7CB1D000A51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BA4A2D6-617E-EEA3-E4EE-5BDB472F6A43}"/>
              </a:ext>
            </a:extLst>
          </p:cNvPr>
          <p:cNvCxnSpPr>
            <a:cxnSpLocks/>
          </p:cNvCxnSpPr>
          <p:nvPr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6288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96479D-8A94-EE9D-C217-328A8123A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1345" y="1999731"/>
            <a:ext cx="6557818" cy="761941"/>
          </a:xfrm>
        </p:spPr>
        <p:txBody>
          <a:bodyPr/>
          <a:lstStyle/>
          <a:p>
            <a:r>
              <a:rPr lang="en-IN" u="sng" dirty="0">
                <a:latin typeface="Baskerville Old Face" panose="02020602080505020303" pitchFamily="18" charset="0"/>
              </a:rPr>
              <a:t>C 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FFC7F7E-9139-59B1-EAF2-4FAE6BDFF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55" y="0"/>
            <a:ext cx="7569956" cy="68579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825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C1D49-D32A-474E-C035-7C7A7179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016" y="631166"/>
            <a:ext cx="3827931" cy="741958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/>
              <a:t>            </a:t>
            </a:r>
            <a:r>
              <a:rPr lang="en-IN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CB28F1-C113-0F2E-B5E1-CBF0E3856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545" y="1542472"/>
            <a:ext cx="8327126" cy="5010727"/>
          </a:xfrm>
        </p:spPr>
        <p:txBody>
          <a:bodyPr/>
          <a:lstStyle/>
          <a:p>
            <a:r>
              <a:rPr lang="en-IN" sz="1800" dirty="0">
                <a:effectLst/>
                <a:highlight>
                  <a:srgbClr val="000000"/>
                </a:highlight>
                <a:latin typeface="Segoe UI" panose="020B0502040204020203" pitchFamily="34" charset="0"/>
                <a:ea typeface="Malgun Gothic" panose="020B0503020000020004" pitchFamily="34" charset="-127"/>
              </a:rPr>
              <a:t>Using the C programming language, graphical user interfaces (GUIs) and other visual components are developed</a:t>
            </a:r>
            <a:r>
              <a:rPr lang="en-IN" sz="18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. </a:t>
            </a:r>
          </a:p>
          <a:p>
            <a:r>
              <a:rPr lang="en-IN" sz="18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Malgun Gothic" panose="020B0503020000020004" pitchFamily="34" charset="-127"/>
                <a:cs typeface="Mangal" panose="02040503050203030202" pitchFamily="18" charset="0"/>
              </a:rPr>
              <a:t>In C graphics programming, you typically commence by initializing a graphics mode and creating a visual canvas or window where you can create drawings and show different objects. By modifying their positions, sizes, and colours, you can construct shapes like lines, circles, rectangles, and polygons.</a:t>
            </a:r>
          </a:p>
          <a:p>
            <a:r>
              <a:rPr lang="en-IN" sz="18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Malgun Gothic" panose="020B0503020000020004" pitchFamily="34" charset="-127"/>
                <a:cs typeface="Mangal" panose="02040503050203030202" pitchFamily="18" charset="0"/>
              </a:rPr>
              <a:t> Transformations (which include rotation and scaling), animations, and interaction with the user through mouse and keyboard input are a few instances of advanced features. Simple static images to advanced video games, computer simulations, and tools for data visualization are numerous instances of graphics applications.</a:t>
            </a:r>
            <a:endParaRPr lang="en-IN" sz="2000" dirty="0">
              <a:highlight>
                <a:srgbClr val="00000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BFE4867-93B0-3670-F8F9-28F5C58F9A15}"/>
              </a:ext>
            </a:extLst>
          </p:cNvPr>
          <p:cNvSpPr/>
          <p:nvPr/>
        </p:nvSpPr>
        <p:spPr>
          <a:xfrm>
            <a:off x="3657600" y="544945"/>
            <a:ext cx="4562764" cy="9144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5" name="3D Model 4" descr="Surface Studio">
                <a:extLst>
                  <a:ext uri="{FF2B5EF4-FFF2-40B4-BE49-F238E27FC236}">
                    <a16:creationId xmlns:a16="http://schemas.microsoft.com/office/drawing/2014/main" id="{FBD23BAE-3709-C512-BD45-7D3E9A71D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4911283"/>
                  </p:ext>
                </p:extLst>
              </p:nvPr>
            </p:nvGraphicFramePr>
            <p:xfrm>
              <a:off x="8855405" y="2029958"/>
              <a:ext cx="3360013" cy="32370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60013" cy="3237087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888926" ay="4569254" az="8641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13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face Studio">
                <a:extLst>
                  <a:ext uri="{FF2B5EF4-FFF2-40B4-BE49-F238E27FC236}">
                    <a16:creationId xmlns="" xmlns:a16="http://schemas.microsoft.com/office/drawing/2014/main" id="{FBD23BAE-3709-C512-BD45-7D3E9A71D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5405" y="2029958"/>
                <a:ext cx="3360013" cy="32370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="" xmlns:p14="http://schemas.microsoft.com/office/powerpoint/2010/main" val="303354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14F589-C63A-DC74-1B3E-C968A797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965" y="493059"/>
            <a:ext cx="3299011" cy="46616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/>
              <a:t>                  </a:t>
            </a:r>
            <a:r>
              <a:rPr lang="en-IN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0760F5-6BF0-D42F-486C-A80F20AE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41" y="1228165"/>
            <a:ext cx="10596283" cy="5235388"/>
          </a:xfrm>
        </p:spPr>
        <p:txBody>
          <a:bodyPr/>
          <a:lstStyle/>
          <a:p>
            <a:r>
              <a:rPr lang="en-IN" sz="3200" dirty="0">
                <a:highlight>
                  <a:srgbClr val="000000"/>
                </a:highlight>
                <a:latin typeface="Berlin Sans FB Demi" panose="020E0802020502020306" pitchFamily="34" charset="0"/>
              </a:rPr>
              <a:t>CAR</a:t>
            </a:r>
            <a:endParaRPr lang="en-IN" sz="2000" dirty="0">
              <a:highlight>
                <a:srgbClr val="000000"/>
              </a:highlight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Graphics Initialization: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Initializes the graphics system using </a:t>
            </a:r>
            <a:r>
              <a:rPr lang="en-US" sz="1800" dirty="0" err="1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initgraph</a:t>
            </a: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Sets the background color to black using </a:t>
            </a:r>
            <a:r>
              <a:rPr lang="en-US" sz="1800" dirty="0" err="1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setbkcolor</a:t>
            </a: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solidFill>
                <a:srgbClr val="FFFF00"/>
              </a:solidFill>
              <a:effectLst/>
              <a:latin typeface="Bahnschrift Light" panose="020B0502040204020203" pitchFamily="34" charset="0"/>
              <a:ea typeface="Batang" panose="02030600000101010101" pitchFamily="18" charset="-127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Drawing the Car: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Uses various graphics functions (lines, ellipses, etc.) to draw the shape of a car.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4A91966D-F165-BEAB-201B-FC9BA15D61C1}"/>
              </a:ext>
            </a:extLst>
          </p:cNvPr>
          <p:cNvSpPr/>
          <p:nvPr/>
        </p:nvSpPr>
        <p:spPr>
          <a:xfrm>
            <a:off x="4742329" y="305517"/>
            <a:ext cx="4222377" cy="8247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0954161-3D29-7175-8891-B3D2FA6A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02" y="1393792"/>
            <a:ext cx="4020948" cy="29717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8630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14F589-C63A-DC74-1B3E-C968A797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965" y="493059"/>
            <a:ext cx="3299011" cy="46616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/>
              <a:t>                  </a:t>
            </a:r>
            <a:r>
              <a:rPr lang="en-IN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0760F5-6BF0-D42F-486C-A80F20AE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41" y="1228165"/>
            <a:ext cx="10596283" cy="523538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Text Display: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Displays text on the screen using </a:t>
            </a:r>
            <a:r>
              <a:rPr lang="en-US" sz="1800" dirty="0" err="1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outtextxy</a:t>
            </a: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 to prompt the user to press keys.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Instructions are given for pressing keys 'L', 'H', 'T', and 'P’.</a:t>
            </a:r>
          </a:p>
          <a:p>
            <a:pPr marL="0" indent="0">
              <a:buNone/>
            </a:pPr>
            <a:endParaRPr lang="en-US" sz="1800" dirty="0">
              <a:solidFill>
                <a:srgbClr val="FFFF00"/>
              </a:solidFill>
              <a:effectLst/>
              <a:latin typeface="Bahnschrift Light" panose="020B0502040204020203" pitchFamily="34" charset="0"/>
              <a:ea typeface="Batang" panose="02030600000101010101" pitchFamily="18" charset="-127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User Input: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Waits for user input in an infinite loop using while(1) and checks for key presses using </a:t>
            </a:r>
            <a:r>
              <a:rPr lang="en-US" sz="1800" dirty="0" err="1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kbhit</a:t>
            </a: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().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4A91966D-F165-BEAB-201B-FC9BA15D61C1}"/>
              </a:ext>
            </a:extLst>
          </p:cNvPr>
          <p:cNvSpPr/>
          <p:nvPr/>
        </p:nvSpPr>
        <p:spPr>
          <a:xfrm>
            <a:off x="4742329" y="305517"/>
            <a:ext cx="4222377" cy="8247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3271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14F589-C63A-DC74-1B3E-C968A797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965" y="493059"/>
            <a:ext cx="3299011" cy="46616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/>
              <a:t>                  </a:t>
            </a:r>
            <a:r>
              <a:rPr lang="en-IN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0760F5-6BF0-D42F-486C-A80F20AE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41" y="1228165"/>
            <a:ext cx="10596283" cy="523538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Key Press Handling: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If '1' is pressed, the program exits.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If 'H' is pressed, a horn sound is played using sound() and </a:t>
            </a:r>
            <a:r>
              <a:rPr lang="en-US" sz="1800" dirty="0" err="1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nosound</a:t>
            </a: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().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If 'T' is pressed, a colorful animation is displayed on the screen.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If 'L' is pressed, the lights of the car and road are animated.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End of Program: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effectLst/>
                <a:latin typeface="Bahnschrift Light" panose="020B0502040204020203" pitchFamily="34" charset="0"/>
                <a:ea typeface="Batang" panose="02030600000101010101" pitchFamily="18" charset="-127"/>
                <a:cs typeface="Mangal" panose="02040503050203030202" pitchFamily="18" charset="0"/>
              </a:rPr>
              <a:t>The program ends with a small graphical circle and a beep sound.</a:t>
            </a:r>
            <a:endParaRPr lang="en-IN" sz="3200" dirty="0">
              <a:solidFill>
                <a:srgbClr val="FFFF00"/>
              </a:solidFill>
              <a:highlight>
                <a:srgbClr val="000000"/>
              </a:highlight>
              <a:latin typeface="Bahnschrift Light" panose="020B0502040204020203" pitchFamily="34" charset="0"/>
              <a:ea typeface="Batang" panose="02030600000101010101" pitchFamily="18" charset="-12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4A91966D-F165-BEAB-201B-FC9BA15D61C1}"/>
              </a:ext>
            </a:extLst>
          </p:cNvPr>
          <p:cNvSpPr/>
          <p:nvPr/>
        </p:nvSpPr>
        <p:spPr>
          <a:xfrm>
            <a:off x="4742329" y="305517"/>
            <a:ext cx="4222377" cy="8247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284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95BCF1-6B3E-5FCC-BBCB-A9DB135D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227" y="188258"/>
            <a:ext cx="1735926" cy="664823"/>
          </a:xfrm>
        </p:spPr>
        <p:txBody>
          <a:bodyPr/>
          <a:lstStyle/>
          <a:p>
            <a:r>
              <a:rPr lang="en-IN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CODE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ADD1D37D-E55D-042E-4D9F-39FE7FFB667A}"/>
              </a:ext>
            </a:extLst>
          </p:cNvPr>
          <p:cNvSpPr/>
          <p:nvPr/>
        </p:nvSpPr>
        <p:spPr>
          <a:xfrm>
            <a:off x="5172635" y="188258"/>
            <a:ext cx="2052918" cy="66482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58F2DAAA-22E9-4140-43BE-09841F5AD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2" y="1097281"/>
            <a:ext cx="4400973" cy="2475548"/>
          </a:xfr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4850202-4D40-A8E2-B85B-411220728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2" y="3572829"/>
            <a:ext cx="4400974" cy="2475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6F0A10E-E323-971C-26F5-1F031691F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42" y="1022321"/>
            <a:ext cx="4534237" cy="2550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EAB88F6-F5BA-E1C4-A7E2-6DCA5D31E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41" y="3572829"/>
            <a:ext cx="4400974" cy="24755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871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95BCF1-6B3E-5FCC-BBCB-A9DB135D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227" y="188258"/>
            <a:ext cx="1735926" cy="664823"/>
          </a:xfrm>
        </p:spPr>
        <p:txBody>
          <a:bodyPr/>
          <a:lstStyle/>
          <a:p>
            <a:r>
              <a:rPr lang="en-IN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CODE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ADD1D37D-E55D-042E-4D9F-39FE7FFB667A}"/>
              </a:ext>
            </a:extLst>
          </p:cNvPr>
          <p:cNvSpPr/>
          <p:nvPr/>
        </p:nvSpPr>
        <p:spPr>
          <a:xfrm>
            <a:off x="5172635" y="188258"/>
            <a:ext cx="2052918" cy="66482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BC74758B-273B-07B8-8386-9825C6AA7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62" y="1196975"/>
            <a:ext cx="4374444" cy="2460625"/>
          </a:xfr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83269AE-04C3-2894-F7EC-453B3219E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62" y="3657600"/>
            <a:ext cx="4374446" cy="24606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83435CD-0A19-05A3-A7DA-7A6682734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93" y="1196975"/>
            <a:ext cx="4374446" cy="2460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7943231-A08A-B02D-B5ED-1F9509B28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92" y="3722052"/>
            <a:ext cx="4374445" cy="246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5571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95BCF1-6B3E-5FCC-BBCB-A9DB135D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227" y="188258"/>
            <a:ext cx="1735926" cy="664823"/>
          </a:xfrm>
        </p:spPr>
        <p:txBody>
          <a:bodyPr/>
          <a:lstStyle/>
          <a:p>
            <a:r>
              <a:rPr lang="en-IN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CODE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ADD1D37D-E55D-042E-4D9F-39FE7FFB667A}"/>
              </a:ext>
            </a:extLst>
          </p:cNvPr>
          <p:cNvSpPr/>
          <p:nvPr/>
        </p:nvSpPr>
        <p:spPr>
          <a:xfrm>
            <a:off x="5172635" y="188258"/>
            <a:ext cx="2052918" cy="66482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5C8F7DF7-8C22-8A5D-5040-7DC68EC80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1" y="1054735"/>
            <a:ext cx="4334933" cy="2438400"/>
          </a:xfr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40E4590-F1B6-D1DD-AA02-A493C22AA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" y="3493135"/>
            <a:ext cx="4334933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AD7CAB1-26EB-812B-10F8-BE40AF0C9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6" y="1054735"/>
            <a:ext cx="4334933" cy="243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EB7DFB3-5253-7539-1A67-E84728FF8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5" y="3493135"/>
            <a:ext cx="4334933" cy="2438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32305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eparation 3">
            <a:extLst>
              <a:ext uri="{FF2B5EF4-FFF2-40B4-BE49-F238E27FC236}">
                <a16:creationId xmlns="" xmlns:a16="http://schemas.microsoft.com/office/drawing/2014/main" id="{FA6CC8F5-4FBE-86FE-0FC6-149E88DD37E9}"/>
              </a:ext>
            </a:extLst>
          </p:cNvPr>
          <p:cNvSpPr/>
          <p:nvPr/>
        </p:nvSpPr>
        <p:spPr>
          <a:xfrm>
            <a:off x="4644883" y="167265"/>
            <a:ext cx="2902234" cy="950259"/>
          </a:xfrm>
          <a:prstGeom prst="flowChartPreparation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55BF9E8-FF18-78D4-EED5-6857BADD6CBB}"/>
              </a:ext>
            </a:extLst>
          </p:cNvPr>
          <p:cNvSpPr txBox="1"/>
          <p:nvPr/>
        </p:nvSpPr>
        <p:spPr>
          <a:xfrm>
            <a:off x="5157500" y="288451"/>
            <a:ext cx="6103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AAA5F9"/>
                  </a:outerShdw>
                </a:effectLst>
                <a:uLnTx/>
                <a:uFillTx/>
                <a:latin typeface="Tw Cen MT"/>
                <a:ea typeface="+mj-ea"/>
                <a:cs typeface="+mj-cs"/>
              </a:rPr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45C5B64-F4EA-C679-2CB9-5DCF628DD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4058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123</TotalTime>
  <Words>319</Words>
  <Application>Microsoft Office PowerPoint</Application>
  <PresentationFormat>Custom</PresentationFormat>
  <Paragraphs>32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 graphics</vt:lpstr>
      <vt:lpstr>            INTRODUCTION</vt:lpstr>
      <vt:lpstr>                  DESCRIPTION</vt:lpstr>
      <vt:lpstr>                  DESCRIPTION</vt:lpstr>
      <vt:lpstr>                  DESCRIPTION</vt:lpstr>
      <vt:lpstr> CODE</vt:lpstr>
      <vt:lpstr> CODE</vt:lpstr>
      <vt:lpstr> CODE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graphics</dc:title>
  <dc:creator>Archit Pokharankar</dc:creator>
  <cp:lastModifiedBy>HOME</cp:lastModifiedBy>
  <cp:revision>5</cp:revision>
  <dcterms:created xsi:type="dcterms:W3CDTF">2023-10-02T12:59:42Z</dcterms:created>
  <dcterms:modified xsi:type="dcterms:W3CDTF">2025-04-11T08:53:07Z</dcterms:modified>
</cp:coreProperties>
</file>